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A359B3-532A-4BE3-8200-4AAD9DB58F28}" type="datetimeFigureOut">
              <a:rPr lang="en-US" smtClean="0"/>
              <a:t>5/28/2008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7C29CA-D185-4347-9557-00A62BB1941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C29CA-D185-4347-9557-00A62BB19417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D8D2-5E03-4579-A960-4D53C34505FF}" type="datetimeFigureOut">
              <a:rPr lang="en-US" smtClean="0"/>
              <a:t>5/28/2008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56DDF-9991-4B27-AD48-56BD48E5B14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D8D2-5E03-4579-A960-4D53C34505FF}" type="datetimeFigureOut">
              <a:rPr lang="en-US" smtClean="0"/>
              <a:t>5/28/2008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56DDF-9991-4B27-AD48-56BD48E5B1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D8D2-5E03-4579-A960-4D53C34505FF}" type="datetimeFigureOut">
              <a:rPr lang="en-US" smtClean="0"/>
              <a:t>5/28/2008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56DDF-9991-4B27-AD48-56BD48E5B1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D8D2-5E03-4579-A960-4D53C34505FF}" type="datetimeFigureOut">
              <a:rPr lang="en-US" smtClean="0"/>
              <a:t>5/28/2008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56DDF-9991-4B27-AD48-56BD48E5B1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D8D2-5E03-4579-A960-4D53C34505FF}" type="datetimeFigureOut">
              <a:rPr lang="en-US" smtClean="0"/>
              <a:t>5/28/2008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56DDF-9991-4B27-AD48-56BD48E5B14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D8D2-5E03-4579-A960-4D53C34505FF}" type="datetimeFigureOut">
              <a:rPr lang="en-US" smtClean="0"/>
              <a:t>5/28/2008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56DDF-9991-4B27-AD48-56BD48E5B1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D8D2-5E03-4579-A960-4D53C34505FF}" type="datetimeFigureOut">
              <a:rPr lang="en-US" smtClean="0"/>
              <a:t>5/28/2008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56DDF-9991-4B27-AD48-56BD48E5B1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D8D2-5E03-4579-A960-4D53C34505FF}" type="datetimeFigureOut">
              <a:rPr lang="en-US" smtClean="0"/>
              <a:t>5/28/2008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56DDF-9991-4B27-AD48-56BD48E5B1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D8D2-5E03-4579-A960-4D53C34505FF}" type="datetimeFigureOut">
              <a:rPr lang="en-US" smtClean="0"/>
              <a:t>5/28/2008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56DDF-9991-4B27-AD48-56BD48E5B1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D8D2-5E03-4579-A960-4D53C34505FF}" type="datetimeFigureOut">
              <a:rPr lang="en-US" smtClean="0"/>
              <a:t>5/28/2008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56DDF-9991-4B27-AD48-56BD48E5B1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8ED8D2-5E03-4579-A960-4D53C34505FF}" type="datetimeFigureOut">
              <a:rPr lang="en-US" smtClean="0"/>
              <a:t>5/28/2008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FE56DDF-9991-4B27-AD48-56BD48E5B14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18ED8D2-5E03-4579-A960-4D53C34505FF}" type="datetimeFigureOut">
              <a:rPr lang="en-US" smtClean="0"/>
              <a:t>5/28/2008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FE56DDF-9991-4B27-AD48-56BD48E5B148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eviantart.com/digitalart" TargetMode="External"/><Relationship Id="rId2" Type="http://schemas.openxmlformats.org/officeDocument/2006/relationships/hyperlink" Target="http://www.digitalart.org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hyperlink" Target="http://www.digitalartweb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11500" dirty="0" smtClean="0">
                <a:latin typeface="Chiller" pitchFamily="82" charset="0"/>
              </a:rPr>
              <a:t>Digital Art</a:t>
            </a:r>
            <a:endParaRPr lang="en-US" sz="11500" dirty="0">
              <a:latin typeface="Chiller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3d-fine-art-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4600" y="1447800"/>
            <a:ext cx="4343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>
                <a:latin typeface="Chiller" pitchFamily="82" charset="0"/>
              </a:rPr>
              <a:t>Digital Art</a:t>
            </a:r>
            <a:endParaRPr lang="en-US" sz="9600" dirty="0">
              <a:latin typeface="Chiller" pitchFamily="8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81600" y="2819400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Chiller" pitchFamily="82" charset="0"/>
              </a:rPr>
              <a:t>b</a:t>
            </a:r>
            <a:r>
              <a:rPr lang="en-US" sz="3600" dirty="0" smtClean="0">
                <a:latin typeface="Chiller" pitchFamily="82" charset="0"/>
              </a:rPr>
              <a:t>y Niran Ilangakoon</a:t>
            </a:r>
            <a:endParaRPr lang="en-US" sz="3600" dirty="0">
              <a:latin typeface="Chiller" pitchFamily="82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8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/>
              <a:t>The End</a:t>
            </a:r>
            <a:endParaRPr lang="en-US" sz="7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Digital Art?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Digital art is most commonly known as </a:t>
            </a:r>
            <a:r>
              <a:rPr lang="en-US" b="1" dirty="0" smtClean="0"/>
              <a:t>art</a:t>
            </a:r>
            <a:r>
              <a:rPr lang="en-US" dirty="0" smtClean="0"/>
              <a:t> that is created on a computer in digital form.</a:t>
            </a:r>
          </a:p>
          <a:p>
            <a:r>
              <a:rPr lang="en-US" dirty="0" smtClean="0"/>
              <a:t>Digital data can either be existing </a:t>
            </a:r>
            <a:r>
              <a:rPr lang="en-US" b="1" dirty="0" smtClean="0"/>
              <a:t>art</a:t>
            </a:r>
            <a:r>
              <a:rPr lang="en-US" dirty="0" smtClean="0"/>
              <a:t> being scanned and edited or purely designed on the computer.</a:t>
            </a:r>
          </a:p>
          <a:p>
            <a:r>
              <a:rPr lang="en-US" dirty="0" smtClean="0"/>
              <a:t>Computer software is used to digitally manipulate different forms of art may it be music, video or a picture.</a:t>
            </a:r>
          </a:p>
          <a:p>
            <a:r>
              <a:rPr lang="en-US" dirty="0" smtClean="0"/>
              <a:t>Most manipulated data don’t even leave a trace of the original image/ track/ clip.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Electronic Music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basically recreating an existing track by adding digital effects through professional software</a:t>
            </a:r>
          </a:p>
          <a:p>
            <a:r>
              <a:rPr lang="en-US" dirty="0" smtClean="0"/>
              <a:t>The two basic components required are the software and hardware.</a:t>
            </a:r>
          </a:p>
          <a:p>
            <a:r>
              <a:rPr lang="en-US" dirty="0" smtClean="0"/>
              <a:t>The hardware would assist in inputting the desired track and the software would assist in making certain alterations to the track.</a:t>
            </a:r>
          </a:p>
          <a:p>
            <a:r>
              <a:rPr lang="en-US" dirty="0" smtClean="0"/>
              <a:t>Data will be stored in the form of binary code.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CP_000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28600"/>
            <a:ext cx="4572000" cy="3429000"/>
          </a:xfrm>
          <a:prstGeom prst="rect">
            <a:avLst/>
          </a:prstGeom>
        </p:spPr>
      </p:pic>
      <p:pic>
        <p:nvPicPr>
          <p:cNvPr id="5" name="Picture 4" descr="Pro-Tools-6-lar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5400" y="3048000"/>
            <a:ext cx="4775200" cy="3581400"/>
          </a:xfrm>
          <a:prstGeom prst="rect">
            <a:avLst/>
          </a:prstGeom>
        </p:spPr>
      </p:pic>
      <p:pic>
        <p:nvPicPr>
          <p:cNvPr id="6" name="Picture 5" descr="vinyl-record-web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5400" y="381000"/>
            <a:ext cx="3330312" cy="2514600"/>
          </a:xfrm>
          <a:prstGeom prst="rect">
            <a:avLst/>
          </a:prstGeom>
        </p:spPr>
      </p:pic>
      <p:pic>
        <p:nvPicPr>
          <p:cNvPr id="7" name="Picture 6" descr="PortableProTool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8600" y="3886200"/>
            <a:ext cx="3632200" cy="27241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Interactive </a:t>
            </a:r>
            <a:r>
              <a:rPr lang="en-US" dirty="0" smtClean="0"/>
              <a:t>V</a:t>
            </a:r>
            <a:r>
              <a:rPr lang="en-US" dirty="0" smtClean="0"/>
              <a:t>isual 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when computer aided design is used to create works of art that are appealing to the eye.</a:t>
            </a:r>
          </a:p>
          <a:p>
            <a:r>
              <a:rPr lang="en-US" dirty="0" smtClean="0"/>
              <a:t>It is a modern marvel how people can start with something as basic as an ordinary background, and transform it into a masterpiece just by editing it through a computer.</a:t>
            </a:r>
          </a:p>
          <a:p>
            <a:r>
              <a:rPr lang="en-US" dirty="0" smtClean="0"/>
              <a:t>The advantage about this is that the final picture can be done in 3D form which makes it more appealing.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Desktop Publishing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Desktop publishing is a simple method of designing anything that is to be presented in the form of a hard copy, i.e. magazine covers, brochures, etc.</a:t>
            </a:r>
          </a:p>
          <a:p>
            <a:r>
              <a:rPr lang="en-US" dirty="0" smtClean="0"/>
              <a:t>The software makes it convenient for users to efficiently create artistic designs for their required needs.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of Digital Art…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3733800"/>
          </a:xfrm>
        </p:spPr>
        <p:txBody>
          <a:bodyPr/>
          <a:lstStyle/>
          <a:p>
            <a:r>
              <a:rPr lang="en-US" dirty="0" smtClean="0"/>
              <a:t>Everyone is capable of creating digital art.</a:t>
            </a:r>
          </a:p>
          <a:p>
            <a:r>
              <a:rPr lang="en-US" dirty="0" smtClean="0"/>
              <a:t>High portability because of digital storage.</a:t>
            </a:r>
          </a:p>
          <a:p>
            <a:r>
              <a:rPr lang="en-US" dirty="0" smtClean="0"/>
              <a:t>Digital art can be published on the internet for worldwide access.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Disadvantages…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Risk of loss of data due to </a:t>
            </a:r>
          </a:p>
          <a:p>
            <a:pPr>
              <a:buNone/>
            </a:pPr>
            <a:r>
              <a:rPr lang="en-US" dirty="0" smtClean="0"/>
              <a:t>  </a:t>
            </a:r>
            <a:r>
              <a:rPr lang="en-US" dirty="0" smtClean="0"/>
              <a:t> hacking, virus infection, etc.</a:t>
            </a:r>
          </a:p>
          <a:p>
            <a:r>
              <a:rPr lang="en-US" dirty="0" smtClean="0"/>
              <a:t>Consequences for not </a:t>
            </a:r>
          </a:p>
          <a:p>
            <a:pPr>
              <a:buNone/>
            </a:pPr>
            <a:r>
              <a:rPr lang="en-US" dirty="0" smtClean="0"/>
              <a:t>   acknowledging original </a:t>
            </a:r>
          </a:p>
          <a:p>
            <a:pPr>
              <a:buNone/>
            </a:pPr>
            <a:r>
              <a:rPr lang="en-US" dirty="0" smtClean="0"/>
              <a:t>   owner or creator of the 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work of art.</a:t>
            </a:r>
            <a:endParaRPr lang="en-US" dirty="0" smtClean="0"/>
          </a:p>
        </p:txBody>
      </p:sp>
      <p:pic>
        <p:nvPicPr>
          <p:cNvPr id="4" name="Picture 3" descr="Joke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959" y="228600"/>
            <a:ext cx="4357041" cy="66294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www.digitalart.org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www.deviantart.com/digitalart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www.digitalartweb.com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4" name="Picture 3" descr="fotolia_127209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67200" y="3352800"/>
            <a:ext cx="4653801" cy="33528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</TotalTime>
  <Words>346</Words>
  <Application>Microsoft Office PowerPoint</Application>
  <PresentationFormat>On-screen Show (4:3)</PresentationFormat>
  <Paragraphs>38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Digital Art</vt:lpstr>
      <vt:lpstr>What is Digital Art?</vt:lpstr>
      <vt:lpstr>Electronic Music</vt:lpstr>
      <vt:lpstr>Slide 4</vt:lpstr>
      <vt:lpstr>Interactive Visual Art</vt:lpstr>
      <vt:lpstr>Desktop Publishing</vt:lpstr>
      <vt:lpstr>Advantages of Digital Art…</vt:lpstr>
      <vt:lpstr>Disadvantages…</vt:lpstr>
      <vt:lpstr>References</vt:lpstr>
      <vt:lpstr>The End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Art</dc:title>
  <dc:creator> </dc:creator>
  <cp:lastModifiedBy> </cp:lastModifiedBy>
  <cp:revision>8</cp:revision>
  <dcterms:created xsi:type="dcterms:W3CDTF">2008-05-27T18:45:42Z</dcterms:created>
  <dcterms:modified xsi:type="dcterms:W3CDTF">2008-05-27T19:57:44Z</dcterms:modified>
</cp:coreProperties>
</file>